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6" r:id="rId5"/>
    <p:sldId id="265" r:id="rId6"/>
    <p:sldId id="264" r:id="rId7"/>
    <p:sldId id="267" r:id="rId8"/>
    <p:sldId id="268" r:id="rId9"/>
    <p:sldId id="269" r:id="rId10"/>
    <p:sldId id="271" r:id="rId11"/>
    <p:sldId id="273" r:id="rId12"/>
    <p:sldId id="274" r:id="rId13"/>
    <p:sldId id="272" r:id="rId14"/>
    <p:sldId id="275" r:id="rId15"/>
    <p:sldId id="276" r:id="rId16"/>
    <p:sldId id="277" r:id="rId17"/>
    <p:sldId id="278" r:id="rId18"/>
    <p:sldId id="279" r:id="rId19"/>
    <p:sldId id="285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560777-930B-477A-81CC-A864FE2073DE}">
          <p14:sldIdLst>
            <p14:sldId id="256"/>
            <p14:sldId id="262"/>
            <p14:sldId id="263"/>
            <p14:sldId id="266"/>
            <p14:sldId id="265"/>
            <p14:sldId id="264"/>
            <p14:sldId id="267"/>
            <p14:sldId id="268"/>
            <p14:sldId id="269"/>
            <p14:sldId id="271"/>
            <p14:sldId id="273"/>
            <p14:sldId id="274"/>
            <p14:sldId id="272"/>
            <p14:sldId id="275"/>
            <p14:sldId id="276"/>
            <p14:sldId id="277"/>
            <p14:sldId id="278"/>
            <p14:sldId id="279"/>
            <p14:sldId id="285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Международные конкурсы по танцевальному спорту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Российские конкурсы по танцевальному спорту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68544"/>
        <c:axId val="197882624"/>
      </c:lineChart>
      <c:catAx>
        <c:axId val="19786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97882624"/>
        <c:crosses val="autoZero"/>
        <c:auto val="1"/>
        <c:lblAlgn val="ctr"/>
        <c:lblOffset val="100"/>
        <c:noMultiLvlLbl val="0"/>
      </c:catAx>
      <c:valAx>
        <c:axId val="19788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86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6" y="0"/>
            <a:ext cx="4412974" cy="3309731"/>
          </a:xfrm>
          <a:prstGeom prst="rect">
            <a:avLst/>
          </a:prstGeom>
          <a:ln>
            <a:solidFill>
              <a:srgbClr val="FAFAFA"/>
            </a:solidFill>
          </a:ln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3311" y="4470400"/>
            <a:ext cx="7372013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Творческие достижения 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образцового детского коллектива «Студия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спортивного бального танца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«ТРИУМФ»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педагог Шергей Сергей Алексеевич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\\comp2\Общая папка\Бланки шаблоны,трафареты\Эмблемы Юность\009_03_ЗНАЧОК_13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6937" r="20282" b="6965"/>
          <a:stretch/>
        </p:blipFill>
        <p:spPr bwMode="auto">
          <a:xfrm>
            <a:off x="267856" y="175492"/>
            <a:ext cx="1838036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92" y="175492"/>
            <a:ext cx="1701064" cy="169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066588"/>
              </p:ext>
            </p:extLst>
          </p:nvPr>
        </p:nvGraphicFramePr>
        <p:xfrm>
          <a:off x="146277" y="1965054"/>
          <a:ext cx="8815797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КУБОК ТД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«Планета Электрика»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Рожкова Мария – Диплом 2 степени в возрастной категории «Дети1+Дети2 (2 танца), первые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шаги,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КУБОК ТД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«Планета Электрика»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Колченко Маргарита – 3 место в возрастной категории «Дети0+Дети1 (2 танца),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Ренк Ярослав 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Алексеева Анна – Диплом 1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39752"/>
              </p:ext>
            </p:extLst>
          </p:nvPr>
        </p:nvGraphicFramePr>
        <p:xfrm>
          <a:off x="146277" y="2242145"/>
          <a:ext cx="8815797" cy="422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«Танцевальная радуга 2018»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Корнилова Аврора – 5 место в возрастной категории «Дети0+Дети1 (2 танца),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SIBERIAN OPEN CUP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Кирилл, Бабошко Полина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место в возрастной категории «Дети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Рожкова Мария – Диплом 1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Данильченко Софья – Диплом 2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34648"/>
              </p:ext>
            </p:extLst>
          </p:nvPr>
        </p:nvGraphicFramePr>
        <p:xfrm>
          <a:off x="146277" y="1965054"/>
          <a:ext cx="8826135" cy="4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614"/>
                <a:gridCol w="273858"/>
                <a:gridCol w="2639931"/>
                <a:gridCol w="116840"/>
                <a:gridCol w="3327892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«Танцевальная радуга 2018»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Сундукова Дарья – Диплом 3 степени в возрастной категории «Дети1 (2 танца), первые шаги,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спортивным танцам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«КУБОК ГЛАВЫ УДМУРТСКОЙ РЕСПУБЛИКИ»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Николай, Баранова Арина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«Взрослые+Молодежь, Латина (С класс)»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Правительство Удмуртской Республики, Всемирная федерация танцевального спорта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Дюндик Полина 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спортивным танцам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«КУБОК ГЛАВЫ УДМУРТСКОЙ РЕСПУБЛИКИ»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Николай, Баранова Арина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«Взрослые+Молодежь, Стандарт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 класс)»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Правительство Удмуртской Республики, Всемирная федерация танцевального спорта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29776"/>
              </p:ext>
            </p:extLst>
          </p:nvPr>
        </p:nvGraphicFramePr>
        <p:xfrm>
          <a:off x="146277" y="1965054"/>
          <a:ext cx="8815797" cy="4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SIBERIAN OPEN CUP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Мягкоступова Анастасия – Диплом 1 степени в возрастной категории «Дети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Первые шаги,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спортивным танцам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«КУБОК ГЛАВЫ УДМУРТСКОЙ РЕСПУБЛИКИ»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Николай, Баранова Арина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«Взрослые+Молодежь, Стандарт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класс)»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Правительство Удмуртской Республики, Всемирная федерация танцевального спорта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SIBERIAN OPEN CUP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Серикова Арина – Диплом 2 степени в возрастной категории «Дети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Первые шаги,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«Летний марафон 2019»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Рожкова Мария – Диплом 1 степени в возрастной категории «Дети 1+Дети 2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танца). Первые шаги,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65463"/>
              </p:ext>
            </p:extLst>
          </p:nvPr>
        </p:nvGraphicFramePr>
        <p:xfrm>
          <a:off x="146277" y="1965054"/>
          <a:ext cx="8826135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614"/>
                <a:gridCol w="273858"/>
                <a:gridCol w="2639931"/>
                <a:gridCol w="116840"/>
                <a:gridCol w="3327892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«Кубок Губернатора Тюменской области»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Палаткин Артем – Диплом 2 степени в возрастной категории «Взрослые в Латиноамериканской программе в В классе»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 по спорту Тюменской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Глазнева Евгения – Диплом 1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Соло. Первые шаги»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Кошель Артем, Топтун Яна – 6 место в возрастной категории «Дети 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 по танцевальному спорту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«Летний марафон 2017»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Скродер Ульяна– 3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«Дети 1+Дети 2 (2 танца)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90510"/>
              </p:ext>
            </p:extLst>
          </p:nvPr>
        </p:nvGraphicFramePr>
        <p:xfrm>
          <a:off x="146277" y="1965054"/>
          <a:ext cx="8826135" cy="4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614"/>
                <a:gridCol w="273858"/>
                <a:gridCol w="2639931"/>
                <a:gridCol w="116840"/>
                <a:gridCol w="3327892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 по танцевальному спорту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«Летний марафон 2017»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Рожкова Мария – Диплом 2 степени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«Дети 0 (2 танца)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Скродер Ульяна – Диплом 1 степени в возрастной категории «Дети 1+Дети 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Соло. Первые шаги»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«Танцевальная мозаика»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Палаткин Артем, Степанова Анастасия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место в возрастной категории «Взрослые+Молодежь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 в А классе»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 по танцевальному спорту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«Летний марафон 2017»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Кошель Артем, Топтун Яна – 4 место в возрастной категории «Дети 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39613"/>
              </p:ext>
            </p:extLst>
          </p:nvPr>
        </p:nvGraphicFramePr>
        <p:xfrm>
          <a:off x="146277" y="1965054"/>
          <a:ext cx="8826135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614"/>
                <a:gridCol w="273858"/>
                <a:gridCol w="2639931"/>
                <a:gridCol w="116840"/>
                <a:gridCol w="3327892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бального танца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«Новые имена 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Матвеев Никита,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Колченко Маргарита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3 место в возрастной категории «Дети 0+Дети1.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Кубок медленного вальса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бального танца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«Новые имена 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Матвеев Никита,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Колченко Маргарита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место в возрастной категории «Дети 0+Дети1.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Cha-Cha-Cha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бального танца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«Новые имена 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Колченко Маргарита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в возрастной категории «Дети 0+Дети1.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Cha-Cha-Cha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бального танца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«Новые имена 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Колченко Маргарита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в возрастной категории «Дети 0+Дети1.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Кубок медленного вальса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48399"/>
              </p:ext>
            </p:extLst>
          </p:nvPr>
        </p:nvGraphicFramePr>
        <p:xfrm>
          <a:off x="146277" y="1965054"/>
          <a:ext cx="8826135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68"/>
                <a:gridCol w="412404"/>
                <a:gridCol w="2639931"/>
                <a:gridCol w="365120"/>
                <a:gridCol w="3079612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по танцевальному спорту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 Сыромятникова Ксения – 6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«Юниоры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Европейской программе танцев в Е классе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Федерация танцевального спорта Новосибирской области, ТСК 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ДК Железнодорожников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«Сибирский Вальс 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 Сыромятникова Ксения – 3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«Юниоры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Европейской программе танцев в Е классе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«Фаворит»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 по  спортивным и бальным танцам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«Кубок Диамант-2016»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 Сыромятникова Ксения – 1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«Юниоры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Европейской программе танцев в Е классе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Союз танцевального спорта Алтая, ТСК «Диамант»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 по  спортивным и бальным танцам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«Кубок Диамант-2016»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 Николай, Баранова Арина – 6 место в возрастной категории «Юниоры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 (4 танца) в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Союз танцевального спорта Алтая, ТСК «Диамант»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4687"/>
              </p:ext>
            </p:extLst>
          </p:nvPr>
        </p:nvGraphicFramePr>
        <p:xfrm>
          <a:off x="146277" y="1909635"/>
          <a:ext cx="8826135" cy="474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650"/>
                <a:gridCol w="467822"/>
                <a:gridCol w="2639931"/>
                <a:gridCol w="3444732"/>
              </a:tblGrid>
              <a:tr h="6129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2109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по танцевальному спорту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«Кубок  «Европа Азия 2016»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 Николай, Баранова Арина – 2 место в возрастной категории «Юниоры 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 до 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Свердловской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5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спортивным танцам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«Планета Электрика»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Князев Павел, Иванченко Зоя – 5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«Юниоры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 программе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«Крепкий орешек»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5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 по  спортивным и бальным танцам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«Ладушки»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Щербаков Степан, Тимошенко Виктория – 4 место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«Юниоры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«Ладушки»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23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 по спортивным танцам 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Novosibirsk open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Сысоев Александр, Антонюк Екатерина – 4 место в возрастной категории «Взрослые+Молодежь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 Союз танцевального спорта России, Федерация танцевального спорта Новосибирской области, ТСК «Мастер-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omp2\Общая папка\1.2 ГРАМОТЫ И ДИПЛОМЫ\2016\2016 Шергей\Шергей образцовый 2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r="1199" b="1767"/>
          <a:stretch/>
        </p:blipFill>
        <p:spPr bwMode="auto">
          <a:xfrm>
            <a:off x="5730704" y="2001089"/>
            <a:ext cx="3219332" cy="45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88884" y="2128091"/>
            <a:ext cx="5541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 высокий художественный уровень и исполнительское мастерство, активную работу по художественному воспитанию детей в Новосибирской области в 2016 году Студия спортивного бального танца «Триумф» признается </a:t>
            </a: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«Образцовым детским коллективом Новосибирской области»</a:t>
            </a:r>
            <a:endParaRPr lang="ru-RU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7" name="Picture 3" descr="\\comp2\Общая папка\МУЛЬТИМЕДИЯ\ФОТО\ФОТО-2016-2017с сентября по август\Образцовый коллектив НАГРАЖДЕНИЕ\DSC_0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27" y="3719512"/>
            <a:ext cx="3681718" cy="286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18904"/>
              </p:ext>
            </p:extLst>
          </p:nvPr>
        </p:nvGraphicFramePr>
        <p:xfrm>
          <a:off x="146277" y="1965054"/>
          <a:ext cx="8815797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соревнования по танцевальному спорту «Сибирский Вальс 2019»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 Кирилл, Бабошко Полина – 2 место в возрастной категории «Дети 1+Дети 2 (2 танца)»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Серикова Арина 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Ренк Ярослав, Раминская Элина – Диплом 1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турнир «Большой Приз Динамо»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Москва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 Николай, Баранова Арина – 1 место по «В» классу Взрослые+Молодежь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Министерство спорта РФ, Олимпийский комитет России, Всемирная федерация танцевального спорта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5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64525"/>
              </p:ext>
            </p:extLst>
          </p:nvPr>
        </p:nvGraphicFramePr>
        <p:xfrm>
          <a:off x="146277" y="1965054"/>
          <a:ext cx="8826135" cy="4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68"/>
                <a:gridCol w="412404"/>
                <a:gridCol w="2639931"/>
                <a:gridCol w="365120"/>
                <a:gridCol w="3079612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по спортивным танцам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«Зимний калейдоскоп-2015»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Барнаул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Сысоев Александр, Антонюк Екатерина – 1 место в возрастной категории «Взрослые+молодежь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 танцев в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Федерация танцевального спорта Алтайского края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«Весна»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Марышева Дарья– Диплом 1 степени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«Дети 0+Дети1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2 танцев. Первые шаги.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«Весна»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Иконникова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Вероника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Диплом 2 степени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«Дети 0+Дети1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2 танцев. Первые шаги.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«Весна»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Аниброева Ангелина– Диплом 2 степени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«Дети 0+Дети1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2 танцев. Первые шаги.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Fox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16446"/>
              </p:ext>
            </p:extLst>
          </p:nvPr>
        </p:nvGraphicFramePr>
        <p:xfrm>
          <a:off x="146277" y="1965054"/>
          <a:ext cx="8826135" cy="4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68"/>
                <a:gridCol w="412404"/>
                <a:gridCol w="2639931"/>
                <a:gridCol w="365120"/>
                <a:gridCol w="3079612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турнир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«Суперкубок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VIP-Partner-2015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Красноярск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Степанова Анастасия, Палаткин Артем– 3 место в возрастной категории «Молодежь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Министерство спорта, туризма и молодежной политики Красноярского края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«Кубок Губернатора Томской области»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Томск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 Сыромятникова Ксения – 2 место в возрастной категории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«Юниоры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+Юниоры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Латиноамериканской программе в классе Н+Е0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 по молодежной политике, физической культуре и спорту Томской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«Центр Державы»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Щербаков Степан, Тимошенко Виктория – 4 место в возрастной категории «Дети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4 танца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«Дуэт»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«Вальс Цветов»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Солодянкин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Иван, Егорова Кристина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место в возрастной категории «Дети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2 танца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Новосибирской области, ТСК «Крепкий орешек»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91137"/>
              </p:ext>
            </p:extLst>
          </p:nvPr>
        </p:nvGraphicFramePr>
        <p:xfrm>
          <a:off x="146277" y="1965054"/>
          <a:ext cx="8826135" cy="4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68"/>
                <a:gridCol w="412404"/>
                <a:gridCol w="2639931"/>
                <a:gridCol w="485193"/>
                <a:gridCol w="2959539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по танцевальному спорту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«Турнир на призы Президента АННВС Г. А. Шамина» г. Северск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Степанова Анастасия, Палаткин Артем –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место в возрастной категории «Взрослые+Молодежь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Латиноамериканской программе в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Томская региональная общественная организация «Ассоциация национальных и неолимпийских видов спорта»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«Кубок Губернатора Томской области»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Томск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 Сыромятникова Ксения – 2 место в возрастной категории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«Юниоры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+Юниоры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Латиноамериканской программе в классе Н+Е0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 по молодежной политике, физической культуре и спорту Томской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«Танцевальная радуга 2015»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Аниброева Ангелина – 2 место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«Дети 0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2 танцев. Первые шаги.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НСО</a:t>
                      </a: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«Танцевальная радуга 2015»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Кисилева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Алена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место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возрастной категории «Дети 0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2 танцев. Первые шаги. Соло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 танцевального спорта России, Федерация танцевального спорта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13653"/>
              </p:ext>
            </p:extLst>
          </p:nvPr>
        </p:nvGraphicFramePr>
        <p:xfrm>
          <a:off x="146277" y="2297563"/>
          <a:ext cx="8826135" cy="372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614"/>
                <a:gridCol w="273858"/>
                <a:gridCol w="2639931"/>
                <a:gridCol w="485193"/>
                <a:gridCol w="2959539"/>
              </a:tblGrid>
              <a:tr h="4539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9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турнир по танцевальному спорту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«Рождественский Кубок 2015»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Щербаков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Степан, Тимошенко Виктория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место в возрастной категории «Дети 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программе 4 танцев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Федерация танцевального спорта НСО</a:t>
                      </a: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«Кубок Губернатора Новосибирской области»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Солодянкин Иван, Егорова Кристина –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место в возрастной категории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«Дети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2 танцев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 физической культуры и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Солодянкин Иван, Егорова Кристина –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место в возрастной категории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«Дети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2 танцев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спортивных пар в конкурсах</a:t>
            </a:r>
            <a:br>
              <a:rPr lang="ru-RU" dirty="0" smtClean="0"/>
            </a:br>
            <a:r>
              <a:rPr lang="ru-RU" dirty="0" smtClean="0"/>
              <a:t> по танцевальному спорту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977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55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36793"/>
              </p:ext>
            </p:extLst>
          </p:nvPr>
        </p:nvGraphicFramePr>
        <p:xfrm>
          <a:off x="146277" y="1965054"/>
          <a:ext cx="8815797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«Вальс Цветов»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 Кирилл, Бабошко Полина – 2 место в возрастной категории «Дети 2 (2 танца)»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Токарева Полина – Диплом 1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Чумакина София–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соревнования 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«Вальс Цветов»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Иконникова Вероника – 7 место в возрастной категории «Дети 2 (2 танца)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81977"/>
              </p:ext>
            </p:extLst>
          </p:nvPr>
        </p:nvGraphicFramePr>
        <p:xfrm>
          <a:off x="146277" y="1965054"/>
          <a:ext cx="8815797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Алексеева Анна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Диплом 1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Астапова Ксения 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Данильченко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София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Диплом 1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Матвиенко Вероника, Колченко Маргарита– Диплом 1 степени в возрастной категории «Дети 2+1.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Синхронисты»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64798"/>
              </p:ext>
            </p:extLst>
          </p:nvPr>
        </p:nvGraphicFramePr>
        <p:xfrm>
          <a:off x="146277" y="1965054"/>
          <a:ext cx="8854893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578"/>
                <a:gridCol w="116840"/>
                <a:gridCol w="2639931"/>
                <a:gridCol w="117888"/>
                <a:gridCol w="3318656"/>
              </a:tblGrid>
              <a:tr h="631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5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7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чемпионат и первенство Тюменской области на кубок Губернатора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Сыромятникова Ксения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Диплом 3 степени в возрастной категории Молодежь по Европейской программе в С классе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 физической культуры, спорта и дополнительного образования Тюменской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5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«Сибирская весна»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 Николай, Баранова Арина – 6 место в категории Взрослые+Молодежь в Латиноамериканской программе до А класса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Министерство спорта РФ, Всероссийская федерация танцевального спорта и акробатического рок-н-ролла, Министерство физической культуры и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27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Корнилова Аврора, Иконникова Вероника – Диплом 1 степени в возрастной категории «Дети 2+1. Кубок Ча-ча-ча.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Синхронисты»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27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Лоскутова Александра – Диплом 3 степени в возрастной категории «Дети 0 (2 танца), первые шаги. Соло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НСО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47489"/>
              </p:ext>
            </p:extLst>
          </p:nvPr>
        </p:nvGraphicFramePr>
        <p:xfrm>
          <a:off x="146277" y="1965054"/>
          <a:ext cx="8815797" cy="4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соревнования 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«Сибирская весна»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 Максим, Колченко Маргарита – 1 место в категории «Дети 2 (2 танца(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Министерство спорта РФ, Всероссийская федерация танцевального спорта и акробатического рок-н-ролла, Министерство физической культуры и спорта НСО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Маракулина Виктория 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Маустер Виктория – Диплом 1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Москвина Варвара– Диплом 3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67389"/>
              </p:ext>
            </p:extLst>
          </p:nvPr>
        </p:nvGraphicFramePr>
        <p:xfrm>
          <a:off x="146277" y="2168254"/>
          <a:ext cx="8815797" cy="392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соревнования 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«Вальс Цветов»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 Максим, Колченко Маргарита – 4 место в возрастной категории «Дети 2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«Летний марафон 2019»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 Максим, Колченко Маргарита – 1 место в возрастной категории «Дети 2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танца)»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соревнование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SOCHI OPEN – 2019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Сочи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Елистратов Николай, Баранова Арина – 15 из 103 пар в возрастной категории Взрослые + Молодежь A класс, Латиноамериканская программа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83942"/>
              </p:ext>
            </p:extLst>
          </p:nvPr>
        </p:nvGraphicFramePr>
        <p:xfrm>
          <a:off x="146277" y="1965054"/>
          <a:ext cx="8815797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«Виват, Екатеринбург - 2018»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Екатеринбург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 Сыромятникова Ксения – 6 место в категории «Юниоры 2+1,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Латина, до С класса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Администрация города Екатеринбурга, Управление по развитию физической культуры, спорта и туризма администрации города Екатеринбурга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«Виват, Екатеринбург - 2018»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Екатеринбург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Бурягин Алексей, Сыромятникова Ксения – 5 место в категории «Юниоры 2,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Латина, до С класса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Администрация города Екатеринбурга, Управление по развитию физической культуры, спорта и туризма администрации города Екатеринбурга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Серикова Арина 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Раминская Элина – Диплом 1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comp2\Общая папка\ПЕДАГОГИ\Шергей С.А\Эмблема Триум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103064"/>
            <a:ext cx="1691576" cy="16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67133"/>
              </p:ext>
            </p:extLst>
          </p:nvPr>
        </p:nvGraphicFramePr>
        <p:xfrm>
          <a:off x="146277" y="1965054"/>
          <a:ext cx="8815797" cy="4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2"/>
                <a:gridCol w="2639931"/>
                <a:gridCol w="3436544"/>
              </a:tblGrid>
              <a:tr h="453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Наименование мероприятия/конкурса/</a:t>
                      </a:r>
                    </a:p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фестиваля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Достижение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Уровень, организатор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3769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соревнования по танцевальному спорту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«Кубок Фаворита»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Корнилова Аврора – 4 место в категории «Дети 0+Дети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Соло.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Маркелова София – Диплом 2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Астапова Ксения – Диплом 2 степени в возрастной категории «Дети 2+1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соревнования по танцевальному спорту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«Столица Сибири»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Мягкоступова Анастасия – Диплом 3 степени в возрастной категории «Дети 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танца) Первые шаги. Соло»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Всероссийская федерация танцевального спорта и акробатического рок-н-ролла, Федерация танцевального спорта Новосибирской области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49" y="5308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Творческие достижения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образцового детского коллектива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Студия 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спортивного бального танца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«ТРИУМФ</a:t>
            </a: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», </a:t>
            </a:r>
            <a:b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педагог </a:t>
            </a: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Шергей Сергей Алексеевич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3885</Words>
  <Application>Microsoft Office PowerPoint</Application>
  <PresentationFormat>Экран (4:3)</PresentationFormat>
  <Paragraphs>492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Творческие достижения  образцового детского коллектива «Студия спортивного бального танца «ТРИУМФ»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Творческие достижения  образцового детского коллектива  «Студия спортивного бального танца «ТРИУМФ»,  педагог Шергей Сергей Алексеевич </vt:lpstr>
      <vt:lpstr>Участие спортивных пар в конкурсах  по танцевальному спорту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58</cp:revision>
  <cp:lastPrinted>2019-08-24T07:03:44Z</cp:lastPrinted>
  <dcterms:created xsi:type="dcterms:W3CDTF">2014-11-21T11:00:06Z</dcterms:created>
  <dcterms:modified xsi:type="dcterms:W3CDTF">2019-08-24T07:09:17Z</dcterms:modified>
</cp:coreProperties>
</file>